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</p:sldIdLst>
  <p:sldSz cx="30243463" cy="21386800"/>
  <p:notesSz cx="6858000" cy="9144000"/>
  <p:defaultTextStyle>
    <a:defPPr>
      <a:defRPr lang="de-DE"/>
    </a:defPPr>
    <a:lvl1pPr marL="0" algn="l" defTabSz="295022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1pPr>
    <a:lvl2pPr marL="1475110" algn="l" defTabSz="295022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2pPr>
    <a:lvl3pPr marL="2950220" algn="l" defTabSz="295022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3pPr>
    <a:lvl4pPr marL="4425330" algn="l" defTabSz="295022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4pPr>
    <a:lvl5pPr marL="5900440" algn="l" defTabSz="295022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5pPr>
    <a:lvl6pPr marL="7375550" algn="l" defTabSz="295022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6pPr>
    <a:lvl7pPr marL="8850660" algn="l" defTabSz="295022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7pPr>
    <a:lvl8pPr marL="10325771" algn="l" defTabSz="295022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8pPr>
    <a:lvl9pPr marL="11800881" algn="l" defTabSz="2950220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781">
          <p15:clr>
            <a:srgbClr val="A4A3A4"/>
          </p15:clr>
        </p15:guide>
        <p15:guide id="2" pos="149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D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>
      <p:cViewPr>
        <p:scale>
          <a:sx n="35" d="100"/>
          <a:sy n="35" d="100"/>
        </p:scale>
        <p:origin x="1064" y="504"/>
      </p:cViewPr>
      <p:guideLst>
        <p:guide orient="horz" pos="6781"/>
        <p:guide pos="1492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648123" y="468264"/>
            <a:ext cx="22538504" cy="115212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72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475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950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4253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90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3755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850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32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8008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Poster Title</a:t>
            </a:r>
            <a:endParaRPr lang="de-AT" dirty="0"/>
          </a:p>
        </p:txBody>
      </p:sp>
      <p:sp>
        <p:nvSpPr>
          <p:cNvPr id="20" name="Textplatzhalter 2"/>
          <p:cNvSpPr>
            <a:spLocks noGrp="1"/>
          </p:cNvSpPr>
          <p:nvPr>
            <p:ph type="body" idx="12" hasCustomPrompt="1"/>
          </p:nvPr>
        </p:nvSpPr>
        <p:spPr>
          <a:xfrm>
            <a:off x="23618675" y="10981432"/>
            <a:ext cx="5831968" cy="720000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1475110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 marL="2950220" indent="0">
              <a:buNone/>
              <a:defRPr sz="5200">
                <a:solidFill>
                  <a:schemeClr val="tx1">
                    <a:tint val="75000"/>
                  </a:schemeClr>
                </a:solidFill>
              </a:defRPr>
            </a:lvl3pPr>
            <a:lvl4pPr marL="442533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4pPr>
            <a:lvl5pPr marL="590044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5pPr>
            <a:lvl6pPr marL="737555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6pPr>
            <a:lvl7pPr marL="885066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7pPr>
            <a:lvl8pPr marL="1032577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8pPr>
            <a:lvl9pPr marL="1180088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Abstract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720131" y="1908424"/>
            <a:ext cx="22466496" cy="936104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4800"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Poster Subtitle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7" hasCustomPrompt="1"/>
          </p:nvPr>
        </p:nvSpPr>
        <p:spPr>
          <a:xfrm>
            <a:off x="23618675" y="5652840"/>
            <a:ext cx="5616624" cy="108012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aseline="0"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Project Title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23618675" y="6876976"/>
            <a:ext cx="4968875" cy="10795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Author(s)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23618675" y="8245128"/>
            <a:ext cx="5616624" cy="108012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>
                <a:latin typeface="Arial"/>
                <a:cs typeface="Arial"/>
              </a:defRPr>
            </a:lvl1pPr>
          </a:lstStyle>
          <a:p>
            <a:pPr lvl="0"/>
            <a:r>
              <a:rPr lang="en-US" dirty="0"/>
              <a:t>Institution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36" userDrawn="1">
          <p15:clr>
            <a:srgbClr val="FBAE40"/>
          </p15:clr>
        </p15:guide>
        <p15:guide id="2" pos="9525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AB1C828-9660-B2DB-CAD6-7BE6C1668E3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" y="0"/>
            <a:ext cx="30241082" cy="2138848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2950220" rtl="0" eaLnBrk="1" latinLnBrk="0" hangingPunct="1">
        <a:spcBef>
          <a:spcPct val="0"/>
        </a:spcBef>
        <a:buNone/>
        <a:defRPr sz="1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06333" indent="-1106333" algn="l" defTabSz="2950220" rtl="0" eaLnBrk="1" latinLnBrk="0" hangingPunct="1">
        <a:spcBef>
          <a:spcPct val="20000"/>
        </a:spcBef>
        <a:buFont typeface="Arial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1pPr>
      <a:lvl2pPr marL="2397054" indent="-921944" algn="l" defTabSz="2950220" rtl="0" eaLnBrk="1" latinLnBrk="0" hangingPunct="1">
        <a:spcBef>
          <a:spcPct val="20000"/>
        </a:spcBef>
        <a:buFont typeface="Arial" pitchFamily="34" charset="0"/>
        <a:buChar char="–"/>
        <a:defRPr sz="9000" kern="1200">
          <a:solidFill>
            <a:schemeClr val="tx1"/>
          </a:solidFill>
          <a:latin typeface="+mn-lt"/>
          <a:ea typeface="+mn-ea"/>
          <a:cs typeface="+mn-cs"/>
        </a:defRPr>
      </a:lvl2pPr>
      <a:lvl3pPr marL="3687775" indent="-737555" algn="l" defTabSz="2950220" rtl="0" eaLnBrk="1" latinLnBrk="0" hangingPunct="1">
        <a:spcBef>
          <a:spcPct val="20000"/>
        </a:spcBef>
        <a:buFont typeface="Arial" pitchFamily="34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3pPr>
      <a:lvl4pPr marL="5162885" indent="-737555" algn="l" defTabSz="2950220" rtl="0" eaLnBrk="1" latinLnBrk="0" hangingPunct="1">
        <a:spcBef>
          <a:spcPct val="20000"/>
        </a:spcBef>
        <a:buFont typeface="Arial" pitchFamily="34" charset="0"/>
        <a:buChar char="–"/>
        <a:defRPr sz="6500" kern="1200">
          <a:solidFill>
            <a:schemeClr val="tx1"/>
          </a:solidFill>
          <a:latin typeface="+mn-lt"/>
          <a:ea typeface="+mn-ea"/>
          <a:cs typeface="+mn-cs"/>
        </a:defRPr>
      </a:lvl4pPr>
      <a:lvl5pPr marL="6637995" indent="-737555" algn="l" defTabSz="2950220" rtl="0" eaLnBrk="1" latinLnBrk="0" hangingPunct="1">
        <a:spcBef>
          <a:spcPct val="20000"/>
        </a:spcBef>
        <a:buFont typeface="Arial" pitchFamily="34" charset="0"/>
        <a:buChar char="»"/>
        <a:defRPr sz="6500" kern="1200">
          <a:solidFill>
            <a:schemeClr val="tx1"/>
          </a:solidFill>
          <a:latin typeface="+mn-lt"/>
          <a:ea typeface="+mn-ea"/>
          <a:cs typeface="+mn-cs"/>
        </a:defRPr>
      </a:lvl5pPr>
      <a:lvl6pPr marL="8113105" indent="-737555" algn="l" defTabSz="2950220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6pPr>
      <a:lvl7pPr marL="9588216" indent="-737555" algn="l" defTabSz="2950220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7pPr>
      <a:lvl8pPr marL="11063326" indent="-737555" algn="l" defTabSz="2950220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8pPr>
      <a:lvl9pPr marL="12538436" indent="-737555" algn="l" defTabSz="2950220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295022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475110" algn="l" defTabSz="295022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2pPr>
      <a:lvl3pPr marL="2950220" algn="l" defTabSz="295022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4425330" algn="l" defTabSz="295022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900440" algn="l" defTabSz="295022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375550" algn="l" defTabSz="295022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850660" algn="l" defTabSz="295022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10325771" algn="l" defTabSz="295022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800881" algn="l" defTabSz="2950220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E325437B-592C-8514-0AB3-2D88BFEB7B03}"/>
              </a:ext>
            </a:extLst>
          </p:cNvPr>
          <p:cNvSpPr txBox="1"/>
          <p:nvPr/>
        </p:nvSpPr>
        <p:spPr>
          <a:xfrm>
            <a:off x="23690683" y="9973320"/>
            <a:ext cx="5544717" cy="765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48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Statement</a:t>
            </a:r>
          </a:p>
          <a:p>
            <a:pPr algn="just"/>
            <a:endParaRPr lang="en-US" sz="2600" b="1" dirty="0">
              <a:effectLst/>
              <a:latin typeface="Helvetica Neue Condensed" panose="02000503000000020004" pitchFamily="2" charset="0"/>
              <a:ea typeface="Helvetica Neue Condensed" panose="02000503000000020004" pitchFamily="2" charset="0"/>
              <a:cs typeface="Helvetica Neue Condensed" panose="02000503000000020004" pitchFamily="2" charset="0"/>
            </a:endParaRPr>
          </a:p>
          <a:p>
            <a:pPr algn="just">
              <a:lnSpc>
                <a:spcPts val="3600"/>
              </a:lnSpc>
            </a:pP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Fugia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consedi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piendus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. Odis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vellect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oriam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, nus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nissunt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ibustruptur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?</a:t>
            </a:r>
          </a:p>
          <a:p>
            <a:pPr algn="just">
              <a:lnSpc>
                <a:spcPts val="3600"/>
              </a:lnSpc>
            </a:pP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Enesed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quos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eum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harchiliquo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desci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re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quiatem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velit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a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vendae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et fugit que et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mo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quam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fugitius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ditatibusam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et et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alis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re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nonem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doloreh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enderum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idiatio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.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Itatiissitem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qui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tenditatas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expelli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buscill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acerepe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lenditiam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faccum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este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nostota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temquia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verum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fugitat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.</a:t>
            </a:r>
          </a:p>
          <a:p>
            <a:pPr algn="just">
              <a:lnSpc>
                <a:spcPts val="3600"/>
              </a:lnSpc>
            </a:pP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Pere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omnimus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totatus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,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acieni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aut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qui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dolum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estium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hit, qui re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voluptaectia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net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laudaest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omni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ut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omnime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voloremos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experiam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restiam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quam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ium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ne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experum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que ipsum </a:t>
            </a:r>
            <a:r>
              <a:rPr lang="en-US" sz="2700" b="1" dirty="0" err="1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quam</a:t>
            </a:r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 sunt.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7C03F7-2FDC-7357-D1AF-C1E666EA5588}"/>
              </a:ext>
            </a:extLst>
          </p:cNvPr>
          <p:cNvSpPr txBox="1"/>
          <p:nvPr/>
        </p:nvSpPr>
        <p:spPr>
          <a:xfrm>
            <a:off x="1152179" y="19926973"/>
            <a:ext cx="21890432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just"/>
            <a:r>
              <a:rPr lang="en-US" sz="48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image title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48C018-19A7-6F61-BC4F-E13A1EA57714}"/>
              </a:ext>
            </a:extLst>
          </p:cNvPr>
          <p:cNvSpPr txBox="1"/>
          <p:nvPr/>
        </p:nvSpPr>
        <p:spPr>
          <a:xfrm>
            <a:off x="23686146" y="5744509"/>
            <a:ext cx="5544717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Author(s)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D65E66-B352-3598-26E7-34CB6CCA919F}"/>
              </a:ext>
            </a:extLst>
          </p:cNvPr>
          <p:cNvSpPr txBox="1"/>
          <p:nvPr/>
        </p:nvSpPr>
        <p:spPr>
          <a:xfrm>
            <a:off x="23686147" y="7590208"/>
            <a:ext cx="5544717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effectLst/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Institution</a:t>
            </a:r>
            <a:endParaRPr lang="en-US" sz="2700" b="1" dirty="0">
              <a:effectLst/>
              <a:latin typeface="Helvetica Neue Condensed" panose="02000503000000020004" pitchFamily="2" charset="0"/>
              <a:ea typeface="Helvetica Neue Condensed" panose="02000503000000020004" pitchFamily="2" charset="0"/>
              <a:cs typeface="Helvetica Neue Condensed" panose="02000503000000020004" pitchFamily="2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BEE1840-FD8F-C173-461D-C01D728E9D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69"/>
          <a:stretch/>
        </p:blipFill>
        <p:spPr>
          <a:xfrm>
            <a:off x="432099" y="396256"/>
            <a:ext cx="22610512" cy="1933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090180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92</Words>
  <Application>Microsoft Macintosh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Helvetica Neue Condensed</vt:lpstr>
      <vt:lpstr>Helvetica Neue Condensed</vt:lpstr>
      <vt:lpstr>Larissa-Design</vt:lpstr>
      <vt:lpstr>PowerPoint Presentation</vt:lpstr>
    </vt:vector>
  </TitlesOfParts>
  <Company>Frost-RL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theresafink</dc:creator>
  <cp:lastModifiedBy>NN</cp:lastModifiedBy>
  <cp:revision>22</cp:revision>
  <dcterms:created xsi:type="dcterms:W3CDTF">2018-02-08T19:44:10Z</dcterms:created>
  <dcterms:modified xsi:type="dcterms:W3CDTF">2024-10-10T13:05:32Z</dcterms:modified>
</cp:coreProperties>
</file>